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B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3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2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2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6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0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2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2DB-971D-4ADF-957A-897E7D20DD47}" type="datetimeFigureOut">
              <a:rPr lang="ru-RU" smtClean="0"/>
              <a:t>04.12.2022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B0F8-968F-4ABC-A283-1ADEE7448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4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andia.ru/text/84/132/images/img15_35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93272" y="-1195468"/>
            <a:ext cx="6858001" cy="9248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Рисунок 3" descr="https://souvenir-s.net/image/cache/catalog/data/prods/6/42-500x50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84" y="2118952"/>
            <a:ext cx="2310618" cy="39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991559" y="1160652"/>
            <a:ext cx="5682209" cy="1325563"/>
          </a:xfrm>
        </p:spPr>
        <p:txBody>
          <a:bodyPr>
            <a:normAutofit fontScale="90000"/>
          </a:bodyPr>
          <a:lstStyle/>
          <a:p>
            <a:pPr marL="2428875" indent="-2428875"/>
            <a:r>
              <a:rPr lang="ru-RU" sz="72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Дымковская игрушка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34723" y="4972430"/>
            <a:ext cx="2182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endParaRPr lang="ru-RU" sz="2400" dirty="0" smtClean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 </a:t>
            </a:r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Н.С.</a:t>
            </a:r>
            <a:endParaRPr lang="ru-RU" sz="2400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https://i.pinimg.com/736x/df/d4/e0/dfd4e0a0787968ad56016f2dc458fd62--clay-dolls-russian-style.jpg"/>
          <p:cNvPicPr/>
          <p:nvPr/>
        </p:nvPicPr>
        <p:blipFill rotWithShape="1"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527" y="2740912"/>
            <a:ext cx="1673096" cy="22315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s://avatars.mds.yandex.net/get-pdb/1569924/36d91fc7-cf73-400b-ab06-69a6efa0f3ac/s1200"/>
          <p:cNvPicPr/>
          <p:nvPr/>
        </p:nvPicPr>
        <p:blipFill rotWithShape="1">
          <a:blip r:embed="rId5" cstate="email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645" y="2987356"/>
            <a:ext cx="1985645" cy="173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14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852" y="247607"/>
            <a:ext cx="8679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Особенностью дымковской игрушки является простой геометрический орнамент, состоящий из ярких пятен, кругов, зигзагов и полосок разной толщины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211" y="1480335"/>
            <a:ext cx="4016293" cy="5205278"/>
          </a:xfrm>
          <a:prstGeom prst="rect">
            <a:avLst/>
          </a:prstGeom>
          <a:ln/>
        </p:spPr>
      </p:pic>
      <p:pic>
        <p:nvPicPr>
          <p:cNvPr id="4" name="Pictur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937" y="1480335"/>
            <a:ext cx="3612416" cy="520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3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4656" y="-50632"/>
            <a:ext cx="78998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Узоры простые. Это прямые и волнистые линии, кружки и овалы, горошины и точки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5" descr="5191f43b2b6476f68c08ec3f09d256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43" y="786982"/>
            <a:ext cx="8589365" cy="58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754" y="17409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росписи животных мастера используют сочетания крупных и мелких элементов,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располагаются рядами или по всему телу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www.coloring-book.biz/wp-content/uploads/2019/03/dymkovskaja_igrushka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649" y="756154"/>
            <a:ext cx="1941004" cy="348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507" y="4654714"/>
            <a:ext cx="2192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Конь домчит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карусели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коня вскочил Емеля.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Улыбнулся, засвистал,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Засвистал и поскакал!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" name="Рисунок 8" descr="http://bigslide.ru/images/8/7233/960/img28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018" y="2144110"/>
            <a:ext cx="2116128" cy="36353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19722" y="5693580"/>
            <a:ext cx="1887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Барашек – свисток,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Левый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Правый рог – завиток, 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На груди - кружок</a:t>
            </a:r>
            <a:endParaRPr lang="ru-RU" sz="1200" dirty="0"/>
          </a:p>
        </p:txBody>
      </p:sp>
      <p:pic>
        <p:nvPicPr>
          <p:cNvPr id="11" name="Рисунок 10" descr="https://imatreshki.ru/d/img_7688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2215" y="845284"/>
            <a:ext cx="2321052" cy="330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42215" y="4374089"/>
            <a:ext cx="2338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Козлик – бегут по дорожке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Рога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да ножки</a:t>
            </a:r>
            <a:endParaRPr lang="ru-RU" dirty="0"/>
          </a:p>
        </p:txBody>
      </p:sp>
      <p:pic>
        <p:nvPicPr>
          <p:cNvPr id="13" name="Рисунок 12" descr="https://ds05.infourok.ru/uploads/ex/0a6d/000847cc-23517b4c/img16.jpg"/>
          <p:cNvPicPr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0336" y="2522483"/>
            <a:ext cx="2287818" cy="3488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57326" y="5969121"/>
            <a:ext cx="2740158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Олень - золотые рожки,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груди – полоски и горошки!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87262"/>
              </p:ext>
            </p:extLst>
          </p:nvPr>
        </p:nvGraphicFramePr>
        <p:xfrm>
          <a:off x="583325" y="202366"/>
          <a:ext cx="8198069" cy="505524"/>
        </p:xfrm>
        <a:graphic>
          <a:graphicData uri="http://schemas.openxmlformats.org/drawingml/2006/table">
            <a:tbl>
              <a:tblPr firstRow="1" firstCol="1" bandRow="1"/>
              <a:tblGrid>
                <a:gridCol w="8198069">
                  <a:extLst>
                    <a:ext uri="{9D8B030D-6E8A-4147-A177-3AD203B41FA5}">
                      <a16:colId xmlns="" xmlns:a16="http://schemas.microsoft.com/office/drawing/2014/main" val="201599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Узоры у птиц  более сложные, чем у животных и разнообразнее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6406851"/>
                  </a:ext>
                </a:extLst>
              </a:tr>
            </a:tbl>
          </a:graphicData>
        </a:graphic>
      </p:graphicFrame>
      <p:pic>
        <p:nvPicPr>
          <p:cNvPr id="3" name="Рисунок 2" descr="http://dymka-toys.com/published/publicdata/DEEMERDSDB40/attachments/SC/products_pictures/%D0%A4%D0%BE%D1%82%D0%BE%D0%B3%D0%B0%D0%BB%D0%B5%D1%80%D0%B5%D1%8F%20%D0%98%D0%BD%D0%B4%D1%8E%D0%BA.jpg"/>
          <p:cNvPicPr/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25" y="1048665"/>
            <a:ext cx="3626068" cy="44205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https://ds04.infourok.ru/uploads/ex/130a/0006b641-d5e790f9/img19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1283" y="1179424"/>
            <a:ext cx="4130566" cy="42897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5476" y="5491467"/>
            <a:ext cx="23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Дымковский индюк хорош!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Лучше в мире не найдешь!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Красный, синий, золотой –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вот какой весь расписной!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69724" y="5679127"/>
            <a:ext cx="215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 двору петух шагает.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Курочек он охраняет!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402" y="335370"/>
            <a:ext cx="258365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Дымковские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куклы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olstat.ru/media/17882/conversions/big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28" y="1066074"/>
            <a:ext cx="2524012" cy="4454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4234" y="5849034"/>
            <a:ext cx="2320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кокошнике няня,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руках Ваня</a:t>
            </a:r>
          </a:p>
        </p:txBody>
      </p:sp>
      <p:pic>
        <p:nvPicPr>
          <p:cNvPr id="9" name="Рисунок 8" descr="https://ds05.infourok.ru/uploads/ex/0978/00042827-978ba2d4/hello_html_2eb88323.jpg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762" y="740737"/>
            <a:ext cx="3048652" cy="478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53452" y="5833644"/>
            <a:ext cx="112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Водоноска</a:t>
            </a:r>
            <a:endParaRPr lang="ru-RU" sz="1600" dirty="0"/>
          </a:p>
        </p:txBody>
      </p:sp>
      <p:pic>
        <p:nvPicPr>
          <p:cNvPr id="12" name="Рисунок 11" descr="https://souvenir-s.net/image/cache/catalog/data/prods/6/24-500x500.jpg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6939" y="795932"/>
            <a:ext cx="2740823" cy="4293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75019" y="5198061"/>
            <a:ext cx="2212465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lvl="0" algn="ctr">
              <a:lnSpc>
                <a:spcPct val="107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Ряженый с гармошко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" y="234670"/>
            <a:ext cx="4725749" cy="5227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2" y="732209"/>
            <a:ext cx="4492048" cy="612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75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1172345">
            <a:off x="1587456" y="1141185"/>
            <a:ext cx="550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>
                    <a:srgbClr val="000000">
                      <a:alpha val="32000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8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218" y="-297"/>
            <a:ext cx="1294421" cy="6858594"/>
          </a:xfrm>
          <a:prstGeom prst="rect">
            <a:avLst/>
          </a:prstGeom>
        </p:spPr>
      </p:pic>
      <p:pic>
        <p:nvPicPr>
          <p:cNvPr id="20" name="Рисунок 19" descr="https://ds05.infourok.ru/uploads/ex/0978/00042827-978ba2d4/hello_html_2eb88323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t="5107" r="23712" b="8085"/>
          <a:stretch/>
        </p:blipFill>
        <p:spPr bwMode="auto">
          <a:xfrm>
            <a:off x="5897845" y="3157806"/>
            <a:ext cx="2262743" cy="32520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8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92" y="365127"/>
            <a:ext cx="5478308" cy="10590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 –наша Родина.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002"/>
            <a:ext cx="9144000" cy="54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27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039" y="427026"/>
            <a:ext cx="647362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берегу реки Вятки стоит село – Дымково.</a:t>
            </a:r>
            <a:endParaRPr lang="ru-RU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412"/>
            <a:ext cx="9144000" cy="57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b85/00096ddc-870e7aac/1/img1.jpg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104931" y="254831"/>
            <a:ext cx="8934138" cy="63108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90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4575" y="250528"/>
            <a:ext cx="8094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Берет мастер кусок глины и начинает по частям лепить из нее фигурку. А затем к ней приклеивают отдельные части - это налепы.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7" descr="dsc_098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283" y="1255594"/>
            <a:ext cx="8123102" cy="4790364"/>
          </a:xfrm>
          <a:prstGeom prst="rect">
            <a:avLst/>
          </a:prstGeom>
          <a:noFill/>
          <a:ln>
            <a:solidFill>
              <a:srgbClr val="A5A5A5">
                <a:lumMod val="60000"/>
                <a:lumOff val="40000"/>
              </a:srgb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196" y="387978"/>
            <a:ext cx="311194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игрушку обжигают в печи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www.adsl.kirov.ru/projects/articles/2012/01/10/dymka_toy_creating/Posle-obzhiga-8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70" y="743781"/>
            <a:ext cx="7345180" cy="5926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96190" y="234022"/>
            <a:ext cx="6011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игрушка остынет, её покрывают белой краской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11" descr="http://smartnews.ru/storage/c/2014/04/30/1398843509_148597_58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066" y="794756"/>
            <a:ext cx="6610662" cy="55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832" y="159846"/>
            <a:ext cx="8709286" cy="178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затем наряжают - расписывают яркими красками. Основные цвета дымковской росписи необычайно яркие: синий, красный, оранжевый, желтый, малиновый, изумрудный и зеленый оттенки.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Коричневая и черная краска используются лишь в небольшом количестве.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 descr="http://itd1.mycdn.me/image?id=849640225889&amp;t=20&amp;plc=WEB&amp;tkn=*ogYrN59AQKTkFcDzagMOIKEPits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4342" y="1706796"/>
            <a:ext cx="7465102" cy="4888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215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Дымковская игрушка</vt:lpstr>
      <vt:lpstr>Россия –наша Родина.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Александр</cp:lastModifiedBy>
  <cp:revision>35</cp:revision>
  <dcterms:created xsi:type="dcterms:W3CDTF">2019-12-06T17:38:32Z</dcterms:created>
  <dcterms:modified xsi:type="dcterms:W3CDTF">2022-12-04T05:46:42Z</dcterms:modified>
</cp:coreProperties>
</file>