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8640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/>
              <a:t>Детям о </a:t>
            </a:r>
            <a:r>
              <a:rPr lang="ru-RU" sz="5400" dirty="0"/>
              <a:t>К</a:t>
            </a:r>
            <a:r>
              <a:rPr lang="ru-RU" sz="5400" dirty="0" smtClean="0"/>
              <a:t>осмосе</a:t>
            </a:r>
            <a:endParaRPr lang="ru-RU" sz="54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443"/>
            <a:ext cx="9144000" cy="564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7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33600" y="1916832"/>
            <a:ext cx="6096000" cy="37444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1224136"/>
          </a:xfrm>
        </p:spPr>
        <p:txBody>
          <a:bodyPr/>
          <a:lstStyle/>
          <a:p>
            <a:pPr algn="ctr"/>
            <a:r>
              <a:rPr lang="ru-RU" sz="1800" dirty="0" smtClean="0"/>
              <a:t>И вот – 12 апреля </a:t>
            </a:r>
            <a:r>
              <a:rPr lang="ru-RU" sz="1800" dirty="0"/>
              <a:t>1961 года советский космонавт Юрий Алексеевич </a:t>
            </a:r>
            <a:r>
              <a:rPr lang="ru-RU" sz="1800" dirty="0" smtClean="0"/>
              <a:t>Гагарин впервые </a:t>
            </a:r>
            <a:r>
              <a:rPr lang="ru-RU" sz="1800" dirty="0"/>
              <a:t>в мире совершил орбитальный облёт планеты Земля.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Полёт </a:t>
            </a:r>
            <a:r>
              <a:rPr lang="ru-RU" sz="1800" dirty="0"/>
              <a:t>продлился 1 час и 48 минут.</a:t>
            </a:r>
            <a:br>
              <a:rPr lang="ru-RU" sz="1800" dirty="0"/>
            </a:br>
            <a:r>
              <a:rPr lang="ru-RU" sz="1800" dirty="0" smtClean="0"/>
              <a:t>И теперь День </a:t>
            </a:r>
            <a:r>
              <a:rPr lang="ru-RU" sz="1800" dirty="0"/>
              <a:t>космонавтики отмечается в России 12 </a:t>
            </a:r>
            <a:r>
              <a:rPr lang="ru-RU" sz="1800" dirty="0" smtClean="0"/>
              <a:t>апреля.</a:t>
            </a:r>
            <a:endParaRPr lang="ru-RU" sz="1800" dirty="0"/>
          </a:p>
        </p:txBody>
      </p:sp>
      <p:pic>
        <p:nvPicPr>
          <p:cNvPr id="4098" name="Picture 2" descr="F:\DakMyKoXcAIye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14407"/>
            <a:ext cx="8045561" cy="534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4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3284984"/>
            <a:ext cx="7543800" cy="2506216"/>
          </a:xfrm>
        </p:spPr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640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sz="quarter" idx="14"/>
          </p:nvPr>
        </p:nvSpPr>
        <p:spPr>
          <a:xfrm>
            <a:off x="3203848" y="116632"/>
            <a:ext cx="5616624" cy="2808312"/>
          </a:xfrm>
        </p:spPr>
        <p:txBody>
          <a:bodyPr>
            <a:normAutofit fontScale="92500" lnSpcReduction="10000"/>
          </a:bodyPr>
          <a:lstStyle/>
          <a:p>
            <a:pPr marL="18288" indent="0">
              <a:buNone/>
            </a:pPr>
            <a:r>
              <a:rPr lang="ru-RU" sz="1800" dirty="0"/>
              <a:t>Первой женщиной, полетевшей в космос, была </a:t>
            </a:r>
            <a:r>
              <a:rPr lang="ru-RU" sz="1800" dirty="0" smtClean="0"/>
              <a:t>так же </a:t>
            </a:r>
            <a:r>
              <a:rPr lang="ru-RU" sz="1800" dirty="0"/>
              <a:t>наша соотечественница </a:t>
            </a:r>
            <a:endParaRPr lang="ru-RU" sz="1800" dirty="0" smtClean="0"/>
          </a:p>
          <a:p>
            <a:pPr marL="18288" indent="0">
              <a:buNone/>
            </a:pPr>
            <a:r>
              <a:rPr lang="ru-RU" sz="1800" dirty="0" smtClean="0"/>
              <a:t>Валентина Терешкова.</a:t>
            </a:r>
          </a:p>
          <a:p>
            <a:pPr marL="18288" indent="0">
              <a:buNone/>
            </a:pPr>
            <a:endParaRPr lang="ru-RU" sz="1800" dirty="0" smtClean="0"/>
          </a:p>
          <a:p>
            <a:pPr marL="18288" indent="0">
              <a:buNone/>
            </a:pPr>
            <a:r>
              <a:rPr lang="ru-RU" sz="1800" dirty="0" smtClean="0"/>
              <a:t>Сегодня в космос летают </a:t>
            </a:r>
            <a:r>
              <a:rPr lang="ru-RU" sz="1800" dirty="0"/>
              <a:t>сотни астронавтов </a:t>
            </a:r>
            <a:endParaRPr lang="ru-RU" sz="1800" dirty="0" smtClean="0"/>
          </a:p>
          <a:p>
            <a:pPr marL="18288" indent="0">
              <a:buNone/>
            </a:pPr>
            <a:r>
              <a:rPr lang="ru-RU" sz="1800" dirty="0" smtClean="0"/>
              <a:t>со </a:t>
            </a:r>
            <a:r>
              <a:rPr lang="ru-RU" sz="1800" dirty="0"/>
              <a:t>всего света и изучают другие планеты, спутники и звезды</a:t>
            </a:r>
            <a:r>
              <a:rPr lang="ru-RU" sz="1800" dirty="0" smtClean="0"/>
              <a:t>.</a:t>
            </a:r>
          </a:p>
          <a:p>
            <a:pPr marL="18288" indent="0">
              <a:buNone/>
            </a:pPr>
            <a:r>
              <a:rPr lang="ru-RU" sz="1800" dirty="0" smtClean="0"/>
              <a:t>Они выходят из своих кораблей, одетые в защитные скафандры, в открытый космос. </a:t>
            </a:r>
          </a:p>
          <a:p>
            <a:pPr marL="18288" indent="0">
              <a:buNone/>
            </a:pPr>
            <a:r>
              <a:rPr lang="ru-RU" sz="1800" dirty="0" smtClean="0"/>
              <a:t>Даже высаживались на луну.</a:t>
            </a:r>
            <a:endParaRPr lang="ru-RU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28489"/>
            <a:ext cx="6912768" cy="38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33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800200"/>
          </a:xfrm>
        </p:spPr>
        <p:txBody>
          <a:bodyPr/>
          <a:lstStyle/>
          <a:p>
            <a:pPr algn="ctr"/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Ещё в космос, вместо людей, отправляют </a:t>
            </a:r>
            <a:r>
              <a:rPr lang="ru-RU" sz="1800" dirty="0"/>
              <a:t>специальных роботов, которых высаживают на поверхность </a:t>
            </a:r>
            <a:r>
              <a:rPr lang="ru-RU" sz="1800" dirty="0" smtClean="0"/>
              <a:t>других планет для </a:t>
            </a:r>
            <a:r>
              <a:rPr lang="ru-RU" sz="1800" dirty="0"/>
              <a:t>подробного изучения. </a:t>
            </a:r>
            <a:br>
              <a:rPr lang="ru-RU" sz="1800" dirty="0"/>
            </a:br>
            <a:r>
              <a:rPr lang="ru-RU" sz="1800" dirty="0"/>
              <a:t>В</a:t>
            </a:r>
            <a:r>
              <a:rPr lang="ru-RU" sz="1800" dirty="0" smtClean="0"/>
              <a:t> </a:t>
            </a:r>
            <a:r>
              <a:rPr lang="ru-RU" sz="1800" dirty="0"/>
              <a:t>том числе и на </a:t>
            </a:r>
            <a:r>
              <a:rPr lang="ru-RU" sz="1800" dirty="0" smtClean="0"/>
              <a:t>луну. Такой робот </a:t>
            </a:r>
            <a:r>
              <a:rPr lang="ru-RU" sz="1800" dirty="0"/>
              <a:t>называется Луноход.</a:t>
            </a:r>
            <a:br>
              <a:rPr lang="ru-RU" sz="1800" dirty="0"/>
            </a:br>
            <a:r>
              <a:rPr lang="ru-RU" sz="1800" dirty="0"/>
              <a:t>Луноход </a:t>
            </a:r>
            <a:r>
              <a:rPr lang="ru-RU" sz="1800" dirty="0" smtClean="0"/>
              <a:t> был первым роботом - машиной. </a:t>
            </a:r>
            <a:br>
              <a:rPr lang="ru-RU" sz="1800" dirty="0" smtClean="0"/>
            </a:br>
            <a:r>
              <a:rPr lang="ru-RU" sz="1800" dirty="0" smtClean="0"/>
              <a:t>У него </a:t>
            </a:r>
            <a:r>
              <a:rPr lang="ru-RU" sz="1800" dirty="0"/>
              <a:t>8 колес, чтобы можно было переезжать через кочки, ямки и </a:t>
            </a:r>
            <a:r>
              <a:rPr lang="ru-RU" sz="1800" dirty="0" smtClean="0"/>
              <a:t>камни. </a:t>
            </a:r>
            <a:br>
              <a:rPr lang="ru-RU" sz="1800" dirty="0" smtClean="0"/>
            </a:br>
            <a:r>
              <a:rPr lang="ru-RU" sz="1800" dirty="0" smtClean="0"/>
              <a:t>Управляли </a:t>
            </a:r>
            <a:r>
              <a:rPr lang="ru-RU" sz="1800" dirty="0"/>
              <a:t>луноходом с Земли через мощные антенны с помощью пульта.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Так </a:t>
            </a:r>
            <a:r>
              <a:rPr lang="ru-RU" sz="1800" dirty="0"/>
              <a:t>же, как сейчас управляют радиоуправляемыми машинками.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33464"/>
            <a:ext cx="811112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55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36904" cy="1440160"/>
          </a:xfrm>
        </p:spPr>
        <p:txBody>
          <a:bodyPr/>
          <a:lstStyle/>
          <a:p>
            <a:pPr algn="ctr"/>
            <a:r>
              <a:rPr lang="ru-RU" sz="1800" dirty="0" smtClean="0"/>
              <a:t>Ещё люди создали искусственные спутники, летающие </a:t>
            </a:r>
            <a:r>
              <a:rPr lang="ru-RU" sz="1800" dirty="0"/>
              <a:t>вокруг </a:t>
            </a:r>
            <a:r>
              <a:rPr lang="ru-RU" sz="1800" dirty="0" smtClean="0"/>
              <a:t>Земли. Спутники </a:t>
            </a:r>
            <a:r>
              <a:rPr lang="ru-RU" sz="1800" dirty="0"/>
              <a:t>следят за обстановкой на Земле, передают данные о погоде, передвижениях морских судов и т.п. Спутники также передают сигналы на наши любимые с вами телевизоры и телефоны через антенны, располагающиеся на крышах. И все это уже не фантастика, а реальность.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324902"/>
            <a:ext cx="8136905" cy="553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058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1584176"/>
          </a:xfrm>
        </p:spPr>
        <p:txBody>
          <a:bodyPr/>
          <a:lstStyle/>
          <a:p>
            <a:pPr algn="ctr"/>
            <a:r>
              <a:rPr lang="ru-RU" sz="1800" dirty="0" smtClean="0"/>
              <a:t>Мы не </a:t>
            </a:r>
            <a:r>
              <a:rPr lang="ru-RU" sz="1800" dirty="0"/>
              <a:t>знает, какие чудесные космические открытия ждут нас в будущем? Возможно, </a:t>
            </a:r>
            <a:r>
              <a:rPr lang="ru-RU" sz="1800" dirty="0" smtClean="0"/>
              <a:t>когда вы станете взрослыми, то сможете </a:t>
            </a:r>
            <a:r>
              <a:rPr lang="ru-RU" sz="1800" dirty="0"/>
              <a:t>путешествовать между планетами и отдыхать, </a:t>
            </a:r>
            <a:r>
              <a:rPr lang="ru-RU" sz="1800" dirty="0" smtClean="0"/>
              <a:t> </a:t>
            </a:r>
            <a:r>
              <a:rPr lang="ru-RU" sz="1800" dirty="0"/>
              <a:t>не на море, а </a:t>
            </a:r>
            <a:r>
              <a:rPr lang="ru-RU" sz="1800" dirty="0" smtClean="0"/>
              <a:t>на другой планете! </a:t>
            </a:r>
            <a:br>
              <a:rPr lang="ru-RU" sz="1800" dirty="0" smtClean="0"/>
            </a:br>
            <a:r>
              <a:rPr lang="ru-RU" sz="1800" dirty="0" smtClean="0"/>
              <a:t>А может даже познакомитесь с другими  жителями планет!?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1" y="1484784"/>
            <a:ext cx="7921203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057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188640"/>
            <a:ext cx="7543800" cy="1368152"/>
          </a:xfrm>
        </p:spPr>
        <p:txBody>
          <a:bodyPr/>
          <a:lstStyle/>
          <a:p>
            <a:pPr algn="ctr"/>
            <a:r>
              <a:rPr lang="ru-RU" sz="4000" dirty="0"/>
              <a:t>Растите, учитесь, дерзайте,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всё </a:t>
            </a:r>
            <a:r>
              <a:rPr lang="ru-RU" sz="4000" dirty="0"/>
              <a:t>в ваших руках!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9869"/>
            <a:ext cx="9156429" cy="515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917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1440160"/>
          </a:xfrm>
        </p:spPr>
        <p:txBody>
          <a:bodyPr/>
          <a:lstStyle/>
          <a:p>
            <a:pPr algn="ctr"/>
            <a:r>
              <a:rPr lang="ru-RU" sz="1800" dirty="0"/>
              <a:t>Когда мы смотрим на темное небо, то можем увидеть много звезд.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Они </a:t>
            </a:r>
            <a:r>
              <a:rPr lang="ru-RU" sz="1800" dirty="0"/>
              <a:t>нам кажутся такими маленькими, но на самом деле звезды - это </a:t>
            </a:r>
            <a:r>
              <a:rPr lang="ru-RU" sz="1800" dirty="0" smtClean="0"/>
              <a:t>огромные светящиеся газовые шары, </a:t>
            </a:r>
            <a:r>
              <a:rPr lang="ru-RU" sz="1800" dirty="0"/>
              <a:t>как наше Солнце. </a:t>
            </a:r>
            <a:br>
              <a:rPr lang="ru-RU" sz="1800" dirty="0"/>
            </a:br>
            <a:r>
              <a:rPr lang="ru-RU" sz="1800" dirty="0"/>
              <a:t>Звезды от нас находятся очень далеко, даже космический корабль не может до них долететь, поэтому они кажутся нам </a:t>
            </a:r>
            <a:r>
              <a:rPr lang="ru-RU" sz="1800" dirty="0" smtClean="0"/>
              <a:t>точками </a:t>
            </a:r>
            <a:r>
              <a:rPr lang="ru-RU" sz="1800" dirty="0"/>
              <a:t>на небе.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892899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6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2928" cy="1512168"/>
          </a:xfrm>
        </p:spPr>
        <p:txBody>
          <a:bodyPr/>
          <a:lstStyle/>
          <a:p>
            <a:pPr algn="ctr"/>
            <a:r>
              <a:rPr lang="ru-RU" sz="1800" dirty="0" smtClean="0"/>
              <a:t>Самой </a:t>
            </a:r>
            <a:r>
              <a:rPr lang="ru-RU" sz="1800" dirty="0"/>
              <a:t>близкой к нам звездой является Солнце,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вокруг </a:t>
            </a:r>
            <a:r>
              <a:rPr lang="ru-RU" sz="1800" dirty="0"/>
              <a:t>которого движутся 8 планет: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Меркурий</a:t>
            </a:r>
            <a:r>
              <a:rPr lang="ru-RU" sz="1800" dirty="0"/>
              <a:t>, Венера, Земля, Марс, Юпитер, Сатурн, Нептун и Уран.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Путь</a:t>
            </a:r>
            <a:r>
              <a:rPr lang="ru-RU" sz="1800" dirty="0"/>
              <a:t>, по которому они двигаются вокруг Солнца, называется орбитой.</a:t>
            </a:r>
            <a:br>
              <a:rPr lang="ru-RU" sz="1800" dirty="0"/>
            </a:br>
            <a:r>
              <a:rPr lang="ru-RU" sz="1800" dirty="0"/>
              <a:t>Солнце – это самая главная звезда, от неё зависит жизнь нашей планеты. </a:t>
            </a:r>
            <a:r>
              <a:rPr lang="ru-RU" sz="1800" dirty="0" smtClean="0"/>
              <a:t>И растениям , и животным, и людям необходим солнечный свет</a:t>
            </a: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5417"/>
            <a:ext cx="8936131" cy="497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9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2632"/>
            <a:ext cx="4392488" cy="683323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48680"/>
            <a:ext cx="3384376" cy="5688632"/>
          </a:xfrm>
        </p:spPr>
        <p:txBody>
          <a:bodyPr/>
          <a:lstStyle/>
          <a:p>
            <a:r>
              <a:rPr lang="ru-RU" sz="1800" dirty="0" smtClean="0"/>
              <a:t>Считалочка</a:t>
            </a:r>
            <a:r>
              <a:rPr lang="ru-RU" sz="1800" dirty="0"/>
              <a:t>, которая помогает запомнить названия и порядок планет: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На Луне жил звездочёт</a:t>
            </a:r>
            <a:br>
              <a:rPr lang="ru-RU" sz="1800" dirty="0"/>
            </a:br>
            <a:r>
              <a:rPr lang="ru-RU" sz="1800" dirty="0"/>
              <a:t>Он планетам вёл учёт:</a:t>
            </a:r>
            <a:br>
              <a:rPr lang="ru-RU" sz="1800" dirty="0"/>
            </a:br>
            <a:r>
              <a:rPr lang="ru-RU" sz="1800" dirty="0"/>
              <a:t>МЕРКУРИЙ — раз,</a:t>
            </a:r>
            <a:br>
              <a:rPr lang="ru-RU" sz="1800" dirty="0"/>
            </a:br>
            <a:r>
              <a:rPr lang="ru-RU" sz="1800" dirty="0"/>
              <a:t>ВЕНЕРА — два-с,</a:t>
            </a:r>
            <a:br>
              <a:rPr lang="ru-RU" sz="1800" dirty="0"/>
            </a:br>
            <a:r>
              <a:rPr lang="ru-RU" sz="1800" dirty="0"/>
              <a:t>Три — ЗЕМЛЯ,</a:t>
            </a:r>
            <a:br>
              <a:rPr lang="ru-RU" sz="1800" dirty="0"/>
            </a:br>
            <a:r>
              <a:rPr lang="ru-RU" sz="1800" dirty="0"/>
              <a:t>Четыре — МАРС,</a:t>
            </a:r>
            <a:br>
              <a:rPr lang="ru-RU" sz="1800" dirty="0"/>
            </a:br>
            <a:r>
              <a:rPr lang="ru-RU" sz="1800" dirty="0"/>
              <a:t>Пять — ЮПИТЕР,</a:t>
            </a:r>
            <a:br>
              <a:rPr lang="ru-RU" sz="1800" dirty="0"/>
            </a:br>
            <a:r>
              <a:rPr lang="ru-RU" sz="1800" dirty="0"/>
              <a:t>Шесть — САТУРН,</a:t>
            </a:r>
            <a:br>
              <a:rPr lang="ru-RU" sz="1800" dirty="0"/>
            </a:br>
            <a:r>
              <a:rPr lang="ru-RU" sz="1800" dirty="0"/>
              <a:t>Семь — УРАН,</a:t>
            </a:r>
            <a:br>
              <a:rPr lang="ru-RU" sz="1800" dirty="0"/>
            </a:br>
            <a:r>
              <a:rPr lang="ru-RU" sz="1800" dirty="0"/>
              <a:t>Восемь — НЕПТУН,</a:t>
            </a:r>
            <a:br>
              <a:rPr lang="ru-RU" sz="1800" dirty="0"/>
            </a:br>
            <a:r>
              <a:rPr lang="ru-RU" sz="1800" dirty="0"/>
              <a:t>Девять — дальше всех ПЛУТОН,</a:t>
            </a:r>
            <a:br>
              <a:rPr lang="ru-RU" sz="1800" dirty="0"/>
            </a:br>
            <a:r>
              <a:rPr lang="ru-RU" sz="1800" dirty="0"/>
              <a:t>Кто не видит — выйди вон!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(Я. Аким)</a:t>
            </a:r>
          </a:p>
        </p:txBody>
      </p:sp>
    </p:spTree>
    <p:extLst>
      <p:ext uri="{BB962C8B-B14F-4D97-AF65-F5344CB8AC3E}">
        <p14:creationId xmlns:p14="http://schemas.microsoft.com/office/powerpoint/2010/main" val="232933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116632"/>
            <a:ext cx="7543800" cy="1368152"/>
          </a:xfrm>
        </p:spPr>
        <p:txBody>
          <a:bodyPr/>
          <a:lstStyle/>
          <a:p>
            <a:pPr algn="ctr"/>
            <a:r>
              <a:rPr lang="ru-RU" sz="1800" dirty="0"/>
              <a:t>Из всех планет Солнечной системы жить мы можем только на Земле, потому что здесь есть воздух, вода, и здесь нужная нам для жизни температура. Если посмотреть на нашу планету из космоса, она кажется голубой. На ней видны океаны и материки (суша).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89615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2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6632"/>
            <a:ext cx="8136904" cy="1152128"/>
          </a:xfrm>
        </p:spPr>
        <p:txBody>
          <a:bodyPr/>
          <a:lstStyle/>
          <a:p>
            <a:pPr algn="ctr"/>
            <a:r>
              <a:rPr lang="ru-RU" sz="1800" dirty="0"/>
              <a:t>Луна, что светит ночью на небе – это спутник нашей планеты.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Спутник – это тот, кто идет рядом</a:t>
            </a:r>
            <a:r>
              <a:rPr lang="ru-RU" sz="1800" dirty="0"/>
              <a:t>. Луна вращается вокруг </a:t>
            </a:r>
            <a:r>
              <a:rPr lang="ru-RU" sz="1800" dirty="0" smtClean="0"/>
              <a:t>Земли. </a:t>
            </a:r>
            <a:br>
              <a:rPr lang="ru-RU" sz="1800" dirty="0" smtClean="0"/>
            </a:br>
            <a:r>
              <a:rPr lang="ru-RU" sz="1800" dirty="0" smtClean="0"/>
              <a:t>о космическим </a:t>
            </a:r>
            <a:r>
              <a:rPr lang="ru-RU" sz="1800" dirty="0"/>
              <a:t>меркам </a:t>
            </a:r>
            <a:r>
              <a:rPr lang="ru-RU" sz="1800" dirty="0" smtClean="0"/>
              <a:t>Луна </a:t>
            </a:r>
            <a:r>
              <a:rPr lang="ru-RU" sz="1800" dirty="0"/>
              <a:t>находится очень близко от нас,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всего </a:t>
            </a:r>
            <a:r>
              <a:rPr lang="ru-RU" sz="1800" dirty="0"/>
              <a:t>в 3 днях полета на ракете. </a:t>
            </a: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" y="1556792"/>
            <a:ext cx="913395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1520" y="116632"/>
            <a:ext cx="3456384" cy="2952328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257600"/>
            <a:ext cx="54006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191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8104" y="4005064"/>
            <a:ext cx="3528392" cy="2304256"/>
          </a:xfrm>
        </p:spPr>
        <p:txBody>
          <a:bodyPr/>
          <a:lstStyle/>
          <a:p>
            <a:pPr algn="ctr"/>
            <a:r>
              <a:rPr lang="ru-RU" sz="1800" dirty="0"/>
              <a:t>Космос безграничен. Кроме звезд и планет в нем существуют ещё кометы, астероиды, галактики, метеориты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7171" name="Picture 3" descr="F:\ЛЕНА\САДИК\Занятия\Космос\145201145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2767"/>
            <a:ext cx="515115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0"/>
            <a:ext cx="4131072" cy="326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13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440160"/>
          </a:xfrm>
        </p:spPr>
        <p:txBody>
          <a:bodyPr/>
          <a:lstStyle/>
          <a:p>
            <a:pPr algn="ctr"/>
            <a:r>
              <a:rPr lang="ru-RU" sz="1800" dirty="0" smtClean="0"/>
              <a:t>Ещё с давних времен люди хотели узнать, что же такое Космос, как выглядят звезды вблизи, можно ли жить на других планетах.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Учёных, </a:t>
            </a:r>
            <a:r>
              <a:rPr lang="ru-RU" sz="1800" dirty="0"/>
              <a:t>которые наблюдают за звездами и изучают </a:t>
            </a:r>
            <a:r>
              <a:rPr lang="ru-RU" sz="1800" dirty="0" smtClean="0"/>
              <a:t>их</a:t>
            </a:r>
            <a:r>
              <a:rPr lang="ru-RU" sz="1800" dirty="0"/>
              <a:t>, называют Астрономы. Но астрономы изучают звезды и планеты  </a:t>
            </a:r>
            <a:r>
              <a:rPr lang="ru-RU" sz="1800" dirty="0" smtClean="0"/>
              <a:t>с </a:t>
            </a:r>
            <a:r>
              <a:rPr lang="ru-RU" sz="1800" dirty="0"/>
              <a:t>земли, смотря в свои телескопы.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А </a:t>
            </a:r>
            <a:r>
              <a:rPr lang="ru-RU" sz="1800" dirty="0"/>
              <a:t>человеку очень хотелось самому полететь в к</a:t>
            </a:r>
            <a:r>
              <a:rPr lang="ru-RU" sz="1800" dirty="0" smtClean="0"/>
              <a:t>осмос</a:t>
            </a:r>
            <a:r>
              <a:rPr lang="ru-RU" sz="1800" dirty="0"/>
              <a:t>. 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52803"/>
            <a:ext cx="7488832" cy="499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22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1224136"/>
          </a:xfrm>
        </p:spPr>
        <p:txBody>
          <a:bodyPr/>
          <a:lstStyle/>
          <a:p>
            <a:pPr algn="ctr"/>
            <a:r>
              <a:rPr lang="ru-RU" sz="1800" dirty="0"/>
              <a:t>Чтобы отправить в космос человека, ученым нужно было узнать,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 </a:t>
            </a:r>
            <a:r>
              <a:rPr lang="ru-RU" sz="1800" dirty="0"/>
              <a:t>чем он может там столкнуться. Они приняли решение отправить в космос  животных. Первыми животными – космонавтами, которые полетели в Космос и вернулись обратно на Землю, были собаки – Белка и Стрелка.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560944" cy="532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4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771</TotalTime>
  <Words>324</Words>
  <Application>Microsoft Office PowerPoint</Application>
  <PresentationFormat>Экран (4:3)</PresentationFormat>
  <Paragraphs>22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Базовая</vt:lpstr>
      <vt:lpstr>Детям о Космосе</vt:lpstr>
      <vt:lpstr>Когда мы смотрим на темное небо, то можем увидеть много звезд.  Они нам кажутся такими маленькими, но на самом деле звезды - это огромные светящиеся газовые шары, как наше Солнце.  Звезды от нас находятся очень далеко, даже космический корабль не может до них долететь, поэтому они кажутся нам точками на небе.</vt:lpstr>
      <vt:lpstr>Самой близкой к нам звездой является Солнце,  вокруг которого движутся 8 планет:  Меркурий, Венера, Земля, Марс, Юпитер, Сатурн, Нептун и Уран.  Путь, по которому они двигаются вокруг Солнца, называется орбитой. Солнце – это самая главная звезда, от неё зависит жизнь нашей планеты. И растениям , и животным, и людям необходим солнечный свет</vt:lpstr>
      <vt:lpstr>Считалочка, которая помогает запомнить названия и порядок планет:  На Луне жил звездочёт Он планетам вёл учёт: МЕРКУРИЙ — раз, ВЕНЕРА — два-с, Три — ЗЕМЛЯ, Четыре — МАРС, Пять — ЮПИТЕР, Шесть — САТУРН, Семь — УРАН, Восемь — НЕПТУН, Девять — дальше всех ПЛУТОН, Кто не видит — выйди вон!  (Я. Аким)</vt:lpstr>
      <vt:lpstr>Из всех планет Солнечной системы жить мы можем только на Земле, потому что здесь есть воздух, вода, и здесь нужная нам для жизни температура. Если посмотреть на нашу планету из космоса, она кажется голубой. На ней видны океаны и материки (суша).</vt:lpstr>
      <vt:lpstr>Луна, что светит ночью на небе – это спутник нашей планеты.  Спутник – это тот, кто идет рядом. Луна вращается вокруг Земли.  о космическим меркам Луна находится очень близко от нас,  всего в 3 днях полета на ракете. </vt:lpstr>
      <vt:lpstr>Космос безграничен. Кроме звезд и планет в нем существуют ещё кометы, астероиды, галактики, метеориты </vt:lpstr>
      <vt:lpstr>Ещё с давних времен люди хотели узнать, что же такое Космос, как выглядят звезды вблизи, можно ли жить на других планетах.  Учёных, которые наблюдают за звездами и изучают их, называют Астрономы. Но астрономы изучают звезды и планеты  с земли, смотря в свои телескопы.  А человеку очень хотелось самому полететь в космос. </vt:lpstr>
      <vt:lpstr>Чтобы отправить в космос человека, ученым нужно было узнать,  с чем он может там столкнуться. Они приняли решение отправить в космос  животных. Первыми животными – космонавтами, которые полетели в Космос и вернулись обратно на Землю, были собаки – Белка и Стрелка.</vt:lpstr>
      <vt:lpstr>И вот – 12 апреля 1961 года советский космонавт Юрий Алексеевич Гагарин впервые в мире совершил орбитальный облёт планеты Земля.  Полёт продлился 1 час и 48 минут. И теперь День космонавтики отмечается в России 12 апреля.</vt:lpstr>
      <vt:lpstr> </vt:lpstr>
      <vt:lpstr> Ещё в космос, вместо людей, отправляют специальных роботов, которых высаживают на поверхность других планет для подробного изучения.  В том числе и на луну. Такой робот называется Луноход. Луноход  был первым роботом - машиной.  У него 8 колес, чтобы можно было переезжать через кочки, ямки и камни.  Управляли луноходом с Земли через мощные антенны с помощью пульта.  Так же, как сейчас управляют радиоуправляемыми машинками.</vt:lpstr>
      <vt:lpstr>Ещё люди создали искусственные спутники, летающие вокруг Земли. Спутники следят за обстановкой на Земле, передают данные о погоде, передвижениях морских судов и т.п. Спутники также передают сигналы на наши любимые с вами телевизоры и телефоны через антенны, располагающиеся на крышах. И все это уже не фантастика, а реальность.</vt:lpstr>
      <vt:lpstr>Мы не знает, какие чудесные космические открытия ждут нас в будущем? Возможно, когда вы станете взрослыми, то сможете путешествовать между планетами и отдыхать,  не на море, а на другой планете!  А может даже познакомитесь с другими  жителями планет!? </vt:lpstr>
      <vt:lpstr>Растите, учитесь, дерзайте,  всё в ваших руках!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Всё о космосе</dc:title>
  <dc:creator>User</dc:creator>
  <cp:lastModifiedBy>User</cp:lastModifiedBy>
  <cp:revision>37</cp:revision>
  <dcterms:created xsi:type="dcterms:W3CDTF">2019-03-24T08:32:05Z</dcterms:created>
  <dcterms:modified xsi:type="dcterms:W3CDTF">2019-03-26T05:03:18Z</dcterms:modified>
</cp:coreProperties>
</file>