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9" r:id="rId3"/>
    <p:sldId id="257" r:id="rId4"/>
    <p:sldId id="260" r:id="rId5"/>
    <p:sldId id="267" r:id="rId6"/>
    <p:sldId id="263" r:id="rId7"/>
    <p:sldId id="264" r:id="rId8"/>
    <p:sldId id="265" r:id="rId9"/>
    <p:sldId id="266" r:id="rId10"/>
    <p:sldId id="268" r:id="rId11"/>
    <p:sldId id="271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1484784"/>
            <a:ext cx="43204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 августа</a:t>
            </a:r>
            <a:endParaRPr lang="ru-RU" sz="6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924944"/>
            <a:ext cx="866384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Государственного флага</a:t>
            </a:r>
            <a:endParaRPr lang="ru-RU" sz="5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149080"/>
            <a:ext cx="7256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5" y="548681"/>
            <a:ext cx="72008" cy="144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ello_html_10247d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3" cstate="print"/>
          <a:srcRect l="43700" t="34250" r="2751" b="18500"/>
          <a:stretch>
            <a:fillRect/>
          </a:stretch>
        </p:blipFill>
        <p:spPr>
          <a:xfrm>
            <a:off x="323528" y="1124744"/>
            <a:ext cx="2952328" cy="1953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068960"/>
            <a:ext cx="31568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улицах и площадях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время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государственных праздников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380_Boikii_130516_46.JPG"/>
          <p:cNvPicPr>
            <a:picLocks noChangeAspect="1"/>
          </p:cNvPicPr>
          <p:nvPr/>
        </p:nvPicPr>
        <p:blipFill>
          <a:blip r:embed="rId4" cstate="print"/>
          <a:srcRect b="12041"/>
          <a:stretch>
            <a:fillRect/>
          </a:stretch>
        </p:blipFill>
        <p:spPr>
          <a:xfrm>
            <a:off x="4214810" y="3214686"/>
            <a:ext cx="4663908" cy="2727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3570" y="6072206"/>
            <a:ext cx="2601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военных кораблях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0220859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221088"/>
            <a:ext cx="3312368" cy="17919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6237312"/>
            <a:ext cx="3495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государственных зданиях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s12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476672"/>
            <a:ext cx="3203848" cy="1922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15728" y="260648"/>
            <a:ext cx="3736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 можно увидеть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государственный флаг России?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ello_html_10247d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429132"/>
            <a:ext cx="3461514" cy="1947102"/>
          </a:xfrm>
          <a:prstGeom prst="rect">
            <a:avLst/>
          </a:prstGeom>
        </p:spPr>
      </p:pic>
      <p:pic>
        <p:nvPicPr>
          <p:cNvPr id="3" name="Picture 4" descr="C:\Users\dns-dns\Desktop\флаг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785794"/>
            <a:ext cx="5715040" cy="32385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5157192"/>
            <a:ext cx="4410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спортивных соревнованиях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ello_html_10247d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a60a2617a4db99b5095a422050179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573016"/>
            <a:ext cx="6876256" cy="34381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548680"/>
            <a:ext cx="75724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 полоски флага — это неспроста: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Белая полоска — мир и чистота,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Синяя полоска — это цвет небес,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Куполов нарядных, радости, чудес,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Красная полоска — подвиги солдат,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свою Отчизну от врагов хранят.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страны великой самый главный знак —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Доблестный трехцветный наш российский флаг!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10247d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67744" y="0"/>
            <a:ext cx="5238328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Флаг России – триколор</a:t>
            </a:r>
          </a:p>
          <a:p>
            <a:pPr algn="ctr" fontAlgn="base"/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Флаг России – триколор,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полоски ловит взор.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у каждой новый цвет,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у цвета свой секрет.</a:t>
            </a:r>
          </a:p>
          <a:p>
            <a:pPr algn="ctr" fontAlgn="base"/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Снизу красный – самый яркий,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 побед в сраженьях жарких,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Русской кровью что добыты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народом не забыты.</a:t>
            </a:r>
          </a:p>
          <a:p>
            <a:pPr algn="ctr" fontAlgn="base"/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середине флага – синий,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Словно Волга по равнине…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Синеву родимых рек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Любит русский человек.</a:t>
            </a:r>
          </a:p>
          <a:p>
            <a:pPr algn="ctr" fontAlgn="base"/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Сверху, словно облака,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 снегов и молока.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Чистый белый – мира цвет,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Говорит он – войнам нет!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И. Агеева</a:t>
            </a:r>
            <a:endParaRPr lang="ru-RU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10247d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0"/>
            <a:ext cx="806489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Государственный флаг - официальный символ России.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Олицетворяет единение и согласие, суверенитет и культуру государства.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Представляет собой прямоугольное трехцветное полотнище,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составленное из трех одинаковых полос: белого, синего и красного цвета.</a:t>
            </a:r>
          </a:p>
          <a:p>
            <a:pPr algn="ctr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Белый цвет означает мир, чистоту, непорочность и совершенство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Синий - цвет безоблачного мирного неба верности и правды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Красный цвет символизирует энергию, силу, кровь, пролитую за Отечество</a:t>
            </a:r>
          </a:p>
          <a:p>
            <a:endParaRPr lang="ru-RU" b="1" i="1" dirty="0" smtClean="0">
              <a:solidFill>
                <a:srgbClr val="C00000"/>
              </a:solidFill>
            </a:endParaRPr>
          </a:p>
          <a:p>
            <a:endParaRPr lang="ru-RU" i="1" dirty="0" smtClean="0"/>
          </a:p>
          <a:p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 smtClean="0"/>
          </a:p>
          <a:p>
            <a:pPr algn="ctr"/>
            <a:r>
              <a:rPr lang="ru-RU" sz="2800" b="1" i="1" dirty="0" smtClean="0"/>
              <a:t>День Государственного флага РФ был установлен </a:t>
            </a:r>
          </a:p>
          <a:p>
            <a:pPr algn="ctr"/>
            <a:r>
              <a:rPr lang="ru-RU" sz="2800" b="1" i="1" dirty="0" smtClean="0"/>
              <a:t>20 августа 1994 года указом Президента России </a:t>
            </a:r>
          </a:p>
          <a:p>
            <a:pPr algn="ctr"/>
            <a:r>
              <a:rPr lang="ru-RU" sz="2800" b="1" i="1" dirty="0" smtClean="0"/>
              <a:t>и ежегодно отмечается 22 августа.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ello_html_10247d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3" cstate="print"/>
          <a:srcRect l="26237" t="4183" r="30809" b="15637"/>
          <a:stretch>
            <a:fillRect/>
          </a:stretch>
        </p:blipFill>
        <p:spPr>
          <a:xfrm>
            <a:off x="467544" y="2492896"/>
            <a:ext cx="2376264" cy="3326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1340768"/>
            <a:ext cx="28803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Много веков тому назад вместо флага люди использовали шест, привязывая к его верхушке пучки травы, ветки или конский хвост. Назывался он стягом. Главным назначением которого было собрать, «стянуть» к себе воинов для защиты родной земли</a:t>
            </a:r>
          </a:p>
        </p:txBody>
      </p:sp>
      <p:pic>
        <p:nvPicPr>
          <p:cNvPr id="4" name="Рисунок 3" descr="img11.jpg"/>
          <p:cNvPicPr>
            <a:picLocks noChangeAspect="1"/>
          </p:cNvPicPr>
          <p:nvPr/>
        </p:nvPicPr>
        <p:blipFill>
          <a:blip r:embed="rId4" cstate="print"/>
          <a:srcRect l="31888" t="35300" r="43700" b="10101"/>
          <a:stretch>
            <a:fillRect/>
          </a:stretch>
        </p:blipFill>
        <p:spPr>
          <a:xfrm>
            <a:off x="6516216" y="476672"/>
            <a:ext cx="2232248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ello_html_10247d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iH_PlWgslP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836712"/>
            <a:ext cx="2287145" cy="1822438"/>
          </a:xfrm>
          <a:prstGeom prst="rect">
            <a:avLst/>
          </a:prstGeom>
        </p:spPr>
      </p:pic>
      <p:pic>
        <p:nvPicPr>
          <p:cNvPr id="4" name="Рисунок 3" descr="897-8978776_historicalrussian-banner-at-the-siege-of-kazan-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996952"/>
            <a:ext cx="3312368" cy="1726572"/>
          </a:xfrm>
          <a:prstGeom prst="rect">
            <a:avLst/>
          </a:prstGeom>
        </p:spPr>
      </p:pic>
      <p:pic>
        <p:nvPicPr>
          <p:cNvPr id="6" name="Рисунок 5" descr="img13.jpg"/>
          <p:cNvPicPr>
            <a:picLocks noChangeAspect="1"/>
          </p:cNvPicPr>
          <p:nvPr/>
        </p:nvPicPr>
        <p:blipFill>
          <a:blip r:embed="rId5" cstate="print"/>
          <a:srcRect t="3801" r="4326" b="20600"/>
          <a:stretch>
            <a:fillRect/>
          </a:stretch>
        </p:blipFill>
        <p:spPr>
          <a:xfrm>
            <a:off x="6372200" y="1988840"/>
            <a:ext cx="2569213" cy="1522586"/>
          </a:xfrm>
          <a:prstGeom prst="rect">
            <a:avLst/>
          </a:prstGeom>
        </p:spPr>
      </p:pic>
      <p:pic>
        <p:nvPicPr>
          <p:cNvPr id="7" name="Рисунок 6" descr="ba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5013176"/>
            <a:ext cx="2592288" cy="1543794"/>
          </a:xfrm>
          <a:prstGeom prst="rect">
            <a:avLst/>
          </a:prstGeom>
        </p:spPr>
      </p:pic>
      <p:pic>
        <p:nvPicPr>
          <p:cNvPr id="8" name="Рисунок 7" descr="origin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3851920" y="2564904"/>
            <a:ext cx="2050554" cy="2412416"/>
          </a:xfrm>
          <a:prstGeom prst="rect">
            <a:avLst/>
          </a:prstGeom>
        </p:spPr>
      </p:pic>
      <p:pic>
        <p:nvPicPr>
          <p:cNvPr id="9" name="Рисунок 8" descr="0_a112d_4a266b80_xxl.jpg"/>
          <p:cNvPicPr>
            <a:picLocks noChangeAspect="1"/>
          </p:cNvPicPr>
          <p:nvPr/>
        </p:nvPicPr>
        <p:blipFill>
          <a:blip r:embed="rId8" cstate="print"/>
          <a:srcRect l="9302" t="18888" r="4651" b="11856"/>
          <a:stretch>
            <a:fillRect/>
          </a:stretch>
        </p:blipFill>
        <p:spPr>
          <a:xfrm>
            <a:off x="6228184" y="5013176"/>
            <a:ext cx="2448272" cy="14557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1920" y="260648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Государственный стяг в России представлял собой ткань, украшенную религиозными символами или библейскими героями.</a:t>
            </a:r>
            <a:endParaRPr lang="ru-RU" sz="2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10247d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3789040"/>
            <a:ext cx="37839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настоящий флаг 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появился во время царствования Алексея Михайловича в XVII веке. 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украсил верхушку первого военного корабля «Орел».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lag-na-russkom-korable.jpg"/>
          <p:cNvPicPr>
            <a:picLocks noChangeAspect="1"/>
          </p:cNvPicPr>
          <p:nvPr/>
        </p:nvPicPr>
        <p:blipFill>
          <a:blip r:embed="rId3" cstate="print"/>
          <a:srcRect l="2683" r="49030"/>
          <a:stretch>
            <a:fillRect/>
          </a:stretch>
        </p:blipFill>
        <p:spPr>
          <a:xfrm>
            <a:off x="4860032" y="476672"/>
            <a:ext cx="3888432" cy="5398360"/>
          </a:xfrm>
          <a:prstGeom prst="rect">
            <a:avLst/>
          </a:prstGeom>
        </p:spPr>
      </p:pic>
      <p:pic>
        <p:nvPicPr>
          <p:cNvPr id="5" name="Рисунок 4" descr="img16.jpg"/>
          <p:cNvPicPr>
            <a:picLocks noChangeAspect="1"/>
          </p:cNvPicPr>
          <p:nvPr/>
        </p:nvPicPr>
        <p:blipFill>
          <a:blip r:embed="rId4" cstate="print"/>
          <a:srcRect l="77405" t="10941" r="1806" b="50000"/>
          <a:stretch>
            <a:fillRect/>
          </a:stretch>
        </p:blipFill>
        <p:spPr>
          <a:xfrm>
            <a:off x="1403648" y="404664"/>
            <a:ext cx="2292642" cy="3230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10247d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786" y="1268760"/>
            <a:ext cx="39302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Новое знамя понравилось и Петру I, он устанавливал его на своих кораблях и яхтах. Поэтому флаг сначала принадлежал только военно-морскому и торговому флоту. Знамя называлось «флаг царя Московского».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e2c1711fe12b24ae23d95c35bfd21c2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764704"/>
            <a:ext cx="2880320" cy="5258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ello_html_10247d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32040" y="548680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октябрьского переворота флаг России стал просто красным полотнищем с серпом и молотом. 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852936"/>
            <a:ext cx="4643438" cy="3482579"/>
          </a:xfrm>
          <a:prstGeom prst="rect">
            <a:avLst/>
          </a:prstGeom>
        </p:spPr>
      </p:pic>
      <p:pic>
        <p:nvPicPr>
          <p:cNvPr id="6" name="Рисунок 5" descr="flag-sss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620688"/>
            <a:ext cx="3600400" cy="4549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10247d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86314" y="1357298"/>
            <a:ext cx="4143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Распад СССР повлиял на вид государственного флага – красное полотно отменили. В августе 1991 года в небо поднялся традиционный триколор. 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epositphotos_28838019-stock-photo-russian-state-flag-fluttering-in.jpg"/>
          <p:cNvPicPr>
            <a:picLocks noChangeAspect="1"/>
          </p:cNvPicPr>
          <p:nvPr/>
        </p:nvPicPr>
        <p:blipFill>
          <a:blip r:embed="rId3" cstate="print"/>
          <a:srcRect t="19940"/>
          <a:stretch>
            <a:fillRect/>
          </a:stretch>
        </p:blipFill>
        <p:spPr>
          <a:xfrm>
            <a:off x="755576" y="908720"/>
            <a:ext cx="3851920" cy="4625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162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Александр</cp:lastModifiedBy>
  <cp:revision>40</cp:revision>
  <dcterms:created xsi:type="dcterms:W3CDTF">2020-08-11T15:52:40Z</dcterms:created>
  <dcterms:modified xsi:type="dcterms:W3CDTF">2023-10-08T16:12:18Z</dcterms:modified>
</cp:coreProperties>
</file>