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2070140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дошкольного образования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№18»Весёлые звоночки»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06.12.2023 год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Конышева Елена Алексеевна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Илдусовна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Якименко Наталья Сергеевна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4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6843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1820" y="4869160"/>
            <a:ext cx="43248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много радостных минут зима подарит нам.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Забавы зимние нас ждут. Повсюду там и тут!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53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14287"/>
            <a:ext cx="9144000" cy="6843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44522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«Силачи»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какая ж из команд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сильная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ребята, подтянись!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за дружкой становись!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 – взяли!...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1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6843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6216" y="54452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8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" y="28268"/>
            <a:ext cx="9144000" cy="6843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013176"/>
            <a:ext cx="403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«Снежный ком для снеговика»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Капитаны команд «Снежинки» и «Рябинки»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5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43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517232"/>
            <a:ext cx="3930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Слепим мы снеговика, вот какой красавец!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39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8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2146" cy="3369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29000"/>
            <a:ext cx="4489194" cy="34362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46" y="0"/>
            <a:ext cx="2325927" cy="3369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2514230" cy="3415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256" y="260648"/>
            <a:ext cx="2267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активно участвовали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эстафетах, им пришлось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состязаться на скорость,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ловкость, выносливость и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смекалку.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они справились!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команда получила медаль!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6" y="3717032"/>
            <a:ext cx="21394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получили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 положительных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 и хорошее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на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день!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7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47138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558924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пропаганды ЗОЖ воспитатели и дети нашего детского сада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присоединились к тематическому проекту «Зимняя эстафета здоровья».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землёю закружила, вновь зима свой хоровод. Пусть здоровье, радость, силу, зимний спорт нам принесёт.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4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373216"/>
            <a:ext cx="536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здоровым быть сполна, физкультура всем нужна!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по порядку, сделаем сейчас зарядку!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9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7" y="26064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крепким и здоровым быть, надо спорт вам полюбить.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Занимайтесь, не ленитесь и со спортом подружитесь!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0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73325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разминки начались спортивные соревнования.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«Снежинки» и «Рябинки» к соревнованиям готовы!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«Попади в цель!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0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4797152"/>
            <a:ext cx="4976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ловкость и внимание помогают соревнования!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2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513278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152" y="155679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«Бег змейкой»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эстафете ребята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не только быстро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бегать, но и ловко оббегать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препятствия. </a:t>
            </a:r>
          </a:p>
        </p:txBody>
      </p:sp>
    </p:spTree>
    <p:extLst>
      <p:ext uri="{BB962C8B-B14F-4D97-AF65-F5344CB8AC3E}">
        <p14:creationId xmlns:p14="http://schemas.microsoft.com/office/powerpoint/2010/main" val="39776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6843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5373216"/>
            <a:ext cx="2965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были быстрыми 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дружными!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7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6843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5157192"/>
            <a:ext cx="3958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стафета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«Кто быстрее донесёт мешочек»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73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279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13</cp:revision>
  <dcterms:created xsi:type="dcterms:W3CDTF">2023-12-06T14:02:00Z</dcterms:created>
  <dcterms:modified xsi:type="dcterms:W3CDTF">2023-12-17T15:21:05Z</dcterms:modified>
</cp:coreProperties>
</file>