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2" r:id="rId4"/>
    <p:sldId id="273" r:id="rId5"/>
    <p:sldId id="274" r:id="rId6"/>
    <p:sldId id="277" r:id="rId7"/>
    <p:sldId id="276" r:id="rId8"/>
    <p:sldId id="266" r:id="rId9"/>
    <p:sldId id="258" r:id="rId10"/>
    <p:sldId id="269" r:id="rId11"/>
    <p:sldId id="264" r:id="rId12"/>
    <p:sldId id="270" r:id="rId13"/>
    <p:sldId id="265" r:id="rId14"/>
    <p:sldId id="268" r:id="rId15"/>
    <p:sldId id="275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3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57290" y="2786058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</a:rPr>
              <a:t>ДИДАКТИЧЕСКАЯ ИГРА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</a:rPr>
              <a:t>«ОДИН – МНОГО»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941168"/>
            <a:ext cx="4572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Презентацию подготовила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воспитатель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Якименко Н.С.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2967422" cy="1928826"/>
          </a:xfrm>
          <a:prstGeom prst="rect">
            <a:avLst/>
          </a:prstGeom>
          <a:noFill/>
        </p:spPr>
      </p:pic>
      <p:pic>
        <p:nvPicPr>
          <p:cNvPr id="4" name="Picture 2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1758454" cy="1142996"/>
          </a:xfrm>
          <a:prstGeom prst="rect">
            <a:avLst/>
          </a:prstGeom>
          <a:noFill/>
        </p:spPr>
      </p:pic>
      <p:pic>
        <p:nvPicPr>
          <p:cNvPr id="5" name="Picture 2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1758454" cy="1142996"/>
          </a:xfrm>
          <a:prstGeom prst="rect">
            <a:avLst/>
          </a:prstGeom>
          <a:noFill/>
        </p:spPr>
      </p:pic>
      <p:pic>
        <p:nvPicPr>
          <p:cNvPr id="6" name="Picture 2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1758454" cy="1142996"/>
          </a:xfrm>
          <a:prstGeom prst="rect">
            <a:avLst/>
          </a:prstGeom>
          <a:noFill/>
        </p:spPr>
      </p:pic>
      <p:pic>
        <p:nvPicPr>
          <p:cNvPr id="7" name="Picture 2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1758454" cy="1142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s://pp.userapi.com/c837421/v837421619/4ebe4/EcQXZFrTkgM.jpg"/>
          <p:cNvPicPr>
            <a:picLocks noChangeAspect="1" noChangeArrowheads="1"/>
          </p:cNvPicPr>
          <p:nvPr/>
        </p:nvPicPr>
        <p:blipFill>
          <a:blip r:embed="rId3" cstate="print"/>
          <a:srcRect l="6734" t="16162" b="28282"/>
          <a:stretch>
            <a:fillRect/>
          </a:stretch>
        </p:blipFill>
        <p:spPr bwMode="auto">
          <a:xfrm>
            <a:off x="1357290" y="2428868"/>
            <a:ext cx="2698367" cy="2143140"/>
          </a:xfrm>
          <a:prstGeom prst="rect">
            <a:avLst/>
          </a:prstGeom>
          <a:noFill/>
        </p:spPr>
      </p:pic>
      <p:pic>
        <p:nvPicPr>
          <p:cNvPr id="21508" name="Picture 4" descr="https://pp.userapi.com/c837421/v837421619/4ebee/1AGvP-dOTi8.jpg"/>
          <p:cNvPicPr>
            <a:picLocks noChangeAspect="1" noChangeArrowheads="1"/>
          </p:cNvPicPr>
          <p:nvPr/>
        </p:nvPicPr>
        <p:blipFill>
          <a:blip r:embed="rId4" cstate="print"/>
          <a:srcRect l="8333" t="25000" r="5554" b="22916"/>
          <a:stretch>
            <a:fillRect/>
          </a:stretch>
        </p:blipFill>
        <p:spPr bwMode="auto">
          <a:xfrm>
            <a:off x="4357686" y="1928802"/>
            <a:ext cx="2923243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2381250" cy="2305050"/>
          </a:xfrm>
          <a:prstGeom prst="rect">
            <a:avLst/>
          </a:prstGeom>
          <a:noFill/>
        </p:spPr>
      </p:pic>
      <p:pic>
        <p:nvPicPr>
          <p:cNvPr id="4" name="Picture 4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1571636" cy="1521344"/>
          </a:xfrm>
          <a:prstGeom prst="rect">
            <a:avLst/>
          </a:prstGeom>
          <a:noFill/>
        </p:spPr>
      </p:pic>
      <p:pic>
        <p:nvPicPr>
          <p:cNvPr id="5" name="Picture 4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643050"/>
            <a:ext cx="1571636" cy="1521344"/>
          </a:xfrm>
          <a:prstGeom prst="rect">
            <a:avLst/>
          </a:prstGeom>
          <a:noFill/>
        </p:spPr>
      </p:pic>
      <p:pic>
        <p:nvPicPr>
          <p:cNvPr id="6" name="Picture 4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1571636" cy="1521344"/>
          </a:xfrm>
          <a:prstGeom prst="rect">
            <a:avLst/>
          </a:prstGeom>
          <a:noFill/>
        </p:spPr>
      </p:pic>
      <p:pic>
        <p:nvPicPr>
          <p:cNvPr id="7" name="Picture 4" descr="Блестяшки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786058"/>
            <a:ext cx="1571636" cy="1521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s://pp.userapi.com/c837421/v837421619/4ebf8/ZZuP6iJ-y5o.jpg"/>
          <p:cNvPicPr>
            <a:picLocks noChangeAspect="1" noChangeArrowheads="1"/>
          </p:cNvPicPr>
          <p:nvPr/>
        </p:nvPicPr>
        <p:blipFill>
          <a:blip r:embed="rId3" cstate="print"/>
          <a:srcRect l="17073" t="23171" r="14634" b="16462"/>
          <a:stretch>
            <a:fillRect/>
          </a:stretch>
        </p:blipFill>
        <p:spPr bwMode="auto">
          <a:xfrm>
            <a:off x="1357290" y="2428868"/>
            <a:ext cx="2000264" cy="2357454"/>
          </a:xfrm>
          <a:prstGeom prst="rect">
            <a:avLst/>
          </a:prstGeom>
          <a:noFill/>
        </p:spPr>
      </p:pic>
      <p:pic>
        <p:nvPicPr>
          <p:cNvPr id="26628" name="Picture 4" descr="https://pp.userapi.com/c837421/v837421619/4ec02/zQq6rmHBgtI.jpg"/>
          <p:cNvPicPr>
            <a:picLocks noChangeAspect="1" noChangeArrowheads="1"/>
          </p:cNvPicPr>
          <p:nvPr/>
        </p:nvPicPr>
        <p:blipFill>
          <a:blip r:embed="rId4"/>
          <a:srcRect t="30374" r="1556" b="21027"/>
          <a:stretch>
            <a:fillRect/>
          </a:stretch>
        </p:blipFill>
        <p:spPr bwMode="auto">
          <a:xfrm>
            <a:off x="3571868" y="1785926"/>
            <a:ext cx="4000528" cy="26332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D:\документы с флешки\картинки\0_5077d_1faed40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85926"/>
            <a:ext cx="4699869" cy="21431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8" descr="http://img0.liveinternet.ru/images/attach/c/2/69/415/69415856_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728" y="3286124"/>
            <a:ext cx="2167507" cy="28803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ped-kopilka.ru/upload/blogs/1604_94692f7df93a38f55f5bfe36d1eb42e2.jpg.jpg"/>
          <p:cNvPicPr>
            <a:picLocks noChangeAspect="1" noChangeArrowheads="1"/>
          </p:cNvPicPr>
          <p:nvPr/>
        </p:nvPicPr>
        <p:blipFill>
          <a:blip r:embed="rId3"/>
          <a:srcRect l="2396" t="3268" r="4153" b="1960"/>
          <a:stretch>
            <a:fillRect/>
          </a:stretch>
        </p:blipFill>
        <p:spPr bwMode="auto">
          <a:xfrm>
            <a:off x="1714480" y="2000240"/>
            <a:ext cx="5258925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17144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Утка одна, утят много</a:t>
            </a:r>
            <a:b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ped-kopilka.ru/upload/blogs/1604_8e2a3290ce1e3b54b39a226c0852b10e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00240"/>
            <a:ext cx="3857652" cy="4071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1643050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Курица одна, цыплят много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ped-kopilka.ru/upload/blogs/1604_7a5210e46ac15565f00a614c8fafab11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834" y="1857364"/>
            <a:ext cx="3885452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1571612"/>
            <a:ext cx="5357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-Ёлка одна, игрушек много</a:t>
            </a:r>
            <a:b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</a:br>
            <a:b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57290" y="2643182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i="1" dirty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8000" b="1" i="1" dirty="0">
                <a:solidFill>
                  <a:srgbClr val="002060"/>
                </a:solidFill>
                <a:latin typeface="Bookman Old Style" pitchFamily="18" charset="0"/>
              </a:rPr>
              <a:t>М</a:t>
            </a:r>
            <a:r>
              <a:rPr lang="ru-RU" sz="8000" b="1" i="1" dirty="0">
                <a:solidFill>
                  <a:srgbClr val="00B050"/>
                </a:solidFill>
                <a:latin typeface="Bookman Old Style" pitchFamily="18" charset="0"/>
              </a:rPr>
              <a:t>Н</a:t>
            </a:r>
            <a:r>
              <a:rPr lang="ru-RU" sz="8000" b="1" i="1" dirty="0">
                <a:solidFill>
                  <a:srgbClr val="C00000"/>
                </a:solidFill>
                <a:latin typeface="Bookman Old Style" pitchFamily="18" charset="0"/>
              </a:rPr>
              <a:t>И</a:t>
            </a:r>
            <a:r>
              <a:rPr lang="ru-RU" sz="8000" b="1" i="1" dirty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8000" b="1" i="1" dirty="0">
                <a:solidFill>
                  <a:srgbClr val="002060"/>
                </a:solidFill>
                <a:latin typeface="Bookman Old Style" pitchFamily="18" charset="0"/>
              </a:rPr>
              <a:t>К</a:t>
            </a:r>
            <a:r>
              <a:rPr lang="ru-RU" sz="8000" b="1" i="1" dirty="0">
                <a:solidFill>
                  <a:srgbClr val="C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6211669"/>
            <a:ext cx="535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Bookman Old Style" pitchFamily="18" charset="0"/>
              </a:rPr>
              <a:t>Материал из сети интернет</a:t>
            </a:r>
            <a:br>
              <a:rPr lang="ru-RU" dirty="0">
                <a:solidFill>
                  <a:srgbClr val="7030A0"/>
                </a:solidFill>
                <a:latin typeface="Bookman Old Style" pitchFamily="18" charset="0"/>
              </a:rPr>
            </a:br>
            <a:endParaRPr lang="ru-RU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1928802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66FF"/>
                </a:solidFill>
                <a:latin typeface="Bookman Old Style" pitchFamily="18" charset="0"/>
              </a:rPr>
              <a:t>            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формировать грамматический строй речи,  лексическую систему слов;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закрепить умения согласовывать слова;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Bookman Old Style" pitchFamily="18" charset="0"/>
              </a:rPr>
              <a:t>Развивать внимание, память, мышление, речь.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000504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Ход игры: </a:t>
            </a:r>
            <a:r>
              <a:rPr lang="ru-RU" dirty="0">
                <a:solidFill>
                  <a:srgbClr val="7030A0"/>
                </a:solidFill>
                <a:latin typeface="Bookman Old Style" pitchFamily="18" charset="0"/>
              </a:rPr>
              <a:t>взрослый называет существительное в единственном числе,  а ребёнок должен  назвать множественное число ( один шар – много шаров).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ped-kopilka.ru/upload/blogs/1604_05336c32a66019fb8dc00b85eaf6e170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357430"/>
            <a:ext cx="1672864" cy="3071810"/>
          </a:xfrm>
          <a:prstGeom prst="rect">
            <a:avLst/>
          </a:prstGeom>
          <a:noFill/>
        </p:spPr>
      </p:pic>
      <p:pic>
        <p:nvPicPr>
          <p:cNvPr id="27652" name="Picture 4" descr="http://ped-kopilka.ru/upload/blogs/1604_1c98f8af70e8bb5cca936e4cddcba65a.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2168022" cy="3664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ped-kopilka.ru/upload/blogs/1604_2c1293c8edabcf5c617e356f64403a88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2679543" cy="2011798"/>
          </a:xfrm>
          <a:prstGeom prst="rect">
            <a:avLst/>
          </a:prstGeom>
          <a:noFill/>
        </p:spPr>
      </p:pic>
      <p:pic>
        <p:nvPicPr>
          <p:cNvPr id="35842" name="Picture 2" descr="http://ped-kopilka.ru/upload/blogs/1604_344778c53c5c61e9db4408c361a807fb.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3853208" cy="2609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http://ped-kopilka.ru/upload/blogs/1604_a57f045d0744b8dc2cb491043e66f6dc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4" y="2428868"/>
            <a:ext cx="2475857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ped-kopilka.ru/upload/blogs/1604_651f1491a8ae48c48e9219342b3ab5d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857364"/>
            <a:ext cx="3583917" cy="2690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ped-kopilka.ru/upload/blogs/1604_2b7630794155bb32f96b7c5c1da851d4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2510363" cy="2614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ped-kopilka.ru/upload/blogs/1604_e5150073849e17ea33e7646af83c99e8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643050"/>
            <a:ext cx="3357586" cy="31323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://ped-kopilka.ru/upload/blogs/1604_9d3e4c2d8903e303217c85bf04bcd712.jpg.jpg"/>
          <p:cNvPicPr>
            <a:picLocks noChangeAspect="1" noChangeArrowheads="1"/>
          </p:cNvPicPr>
          <p:nvPr/>
        </p:nvPicPr>
        <p:blipFill>
          <a:blip r:embed="rId3"/>
          <a:srcRect l="16998" t="2463" r="13312" b="3940"/>
          <a:stretch>
            <a:fillRect/>
          </a:stretch>
        </p:blipFill>
        <p:spPr bwMode="auto">
          <a:xfrm>
            <a:off x="1285852" y="2643182"/>
            <a:ext cx="2214578" cy="2052536"/>
          </a:xfrm>
          <a:prstGeom prst="rect">
            <a:avLst/>
          </a:prstGeom>
          <a:noFill/>
        </p:spPr>
      </p:pic>
      <p:pic>
        <p:nvPicPr>
          <p:cNvPr id="32772" name="Picture 4" descr="http://ped-kopilka.ru/upload/blogs/1604_3f607b513c9db956d67526bbcffe68e3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364333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Рисунок три кро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4214103" cy="3000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2" descr="http://nachalo4ka.ru/wp-content/uploads/2014/08/9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71678"/>
            <a:ext cx="1680737" cy="3000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cs3.livemaster.ru/zhurnalfoto/3/0/9/1511121949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pp.userapi.com/c837421/v837421619/4ebd0/eMQO38URhMI.jpg"/>
          <p:cNvPicPr>
            <a:picLocks noChangeAspect="1" noChangeArrowheads="1"/>
          </p:cNvPicPr>
          <p:nvPr/>
        </p:nvPicPr>
        <p:blipFill>
          <a:blip r:embed="rId3" cstate="print"/>
          <a:srcRect l="16667" t="22917" r="22220" b="31248"/>
          <a:stretch>
            <a:fillRect/>
          </a:stretch>
        </p:blipFill>
        <p:spPr bwMode="auto">
          <a:xfrm>
            <a:off x="1571604" y="2571744"/>
            <a:ext cx="1928826" cy="192882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" descr="https://pp.userapi.com/c837421/v837421619/4ebda/tNYHcB0PqnI.jpg"/>
          <p:cNvPicPr>
            <a:picLocks noChangeAspect="1" noChangeArrowheads="1"/>
          </p:cNvPicPr>
          <p:nvPr/>
        </p:nvPicPr>
        <p:blipFill>
          <a:blip r:embed="rId4"/>
          <a:srcRect l="9189" t="26583" r="13360" b="26159"/>
          <a:stretch>
            <a:fillRect/>
          </a:stretch>
        </p:blipFill>
        <p:spPr bwMode="auto">
          <a:xfrm>
            <a:off x="4286248" y="2143116"/>
            <a:ext cx="289770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я дмитрий</cp:lastModifiedBy>
  <cp:revision>26</cp:revision>
  <dcterms:created xsi:type="dcterms:W3CDTF">2018-01-13T15:10:02Z</dcterms:created>
  <dcterms:modified xsi:type="dcterms:W3CDTF">2024-10-07T14:34:48Z</dcterms:modified>
</cp:coreProperties>
</file>